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8" r:id="rId2"/>
    <p:sldId id="593" r:id="rId3"/>
    <p:sldId id="59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74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07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84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00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39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33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13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18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8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11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49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15D4C-8F62-46EC-8F70-668D1279840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194DE-21BF-4AA4-8CFB-BBB6A0286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31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0A9D1-E3ED-2627-2A9D-7408B7A14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CCE01-D13A-1CBA-7DF1-6ECBD18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58359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グループワーク①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D17A90-033D-E5C3-30DA-4B873A0EF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858671"/>
            <a:ext cx="8189347" cy="4770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各種研修の実施状況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（初任・現任・主任・専門コース）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597BAC-D874-1EAA-FAD9-7BBBADA8A7B1}"/>
              </a:ext>
            </a:extLst>
          </p:cNvPr>
          <p:cNvSpPr/>
          <p:nvPr/>
        </p:nvSpPr>
        <p:spPr>
          <a:xfrm>
            <a:off x="628648" y="1318943"/>
            <a:ext cx="7886700" cy="22808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5BBB713-34EA-0219-FF6D-0AB0AA7210C1}"/>
              </a:ext>
            </a:extLst>
          </p:cNvPr>
          <p:cNvSpPr txBox="1">
            <a:spLocks/>
          </p:cNvSpPr>
          <p:nvPr/>
        </p:nvSpPr>
        <p:spPr>
          <a:xfrm>
            <a:off x="633333" y="3751379"/>
            <a:ext cx="8189347" cy="477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月研修を踏まえた結果（工夫したこと・実践できなかったこと）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5AD408-7957-8235-237C-B93E2CC969A7}"/>
              </a:ext>
            </a:extLst>
          </p:cNvPr>
          <p:cNvSpPr/>
          <p:nvPr/>
        </p:nvSpPr>
        <p:spPr>
          <a:xfrm>
            <a:off x="613252" y="4215395"/>
            <a:ext cx="7886700" cy="24286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09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0A9D1-E3ED-2627-2A9D-7408B7A14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CCE01-D13A-1CBA-7DF1-6ECBD18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58359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グループワーク②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D17A90-033D-E5C3-30DA-4B873A0EF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923986"/>
            <a:ext cx="8189347" cy="4770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研修実施上の留意点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597BAC-D874-1EAA-FAD9-7BBBADA8A7B1}"/>
              </a:ext>
            </a:extLst>
          </p:cNvPr>
          <p:cNvSpPr/>
          <p:nvPr/>
        </p:nvSpPr>
        <p:spPr>
          <a:xfrm>
            <a:off x="628648" y="1358734"/>
            <a:ext cx="7886700" cy="13358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05BBB713-34EA-0219-FF6D-0AB0AA7210C1}"/>
              </a:ext>
            </a:extLst>
          </p:cNvPr>
          <p:cNvSpPr txBox="1">
            <a:spLocks/>
          </p:cNvSpPr>
          <p:nvPr/>
        </p:nvSpPr>
        <p:spPr>
          <a:xfrm>
            <a:off x="628648" y="2830918"/>
            <a:ext cx="8189347" cy="477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実習（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OJT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）体制の整備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5AD408-7957-8235-237C-B93E2CC969A7}"/>
              </a:ext>
            </a:extLst>
          </p:cNvPr>
          <p:cNvSpPr/>
          <p:nvPr/>
        </p:nvSpPr>
        <p:spPr>
          <a:xfrm>
            <a:off x="628648" y="3255745"/>
            <a:ext cx="7886700" cy="14199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C0DD0E-2BFE-1CBA-5343-991CD82CBE1D}"/>
              </a:ext>
            </a:extLst>
          </p:cNvPr>
          <p:cNvSpPr txBox="1">
            <a:spLocks/>
          </p:cNvSpPr>
          <p:nvPr/>
        </p:nvSpPr>
        <p:spPr>
          <a:xfrm>
            <a:off x="628648" y="4826929"/>
            <a:ext cx="8189347" cy="477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研修実施体制の整備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5A7ACE-0C3E-9AD3-5BD2-7FAE68CCC253}"/>
              </a:ext>
            </a:extLst>
          </p:cNvPr>
          <p:cNvSpPr/>
          <p:nvPr/>
        </p:nvSpPr>
        <p:spPr>
          <a:xfrm>
            <a:off x="628648" y="5304008"/>
            <a:ext cx="7886700" cy="1418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73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0A9D1-E3ED-2627-2A9D-7408B7A14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CCE01-D13A-1CBA-7DF1-6ECBD18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58359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グループワーク③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D17A90-033D-E5C3-30DA-4B873A0EF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080742"/>
            <a:ext cx="8189347" cy="4770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次年度に向けた取り組む事項（申し送り事項）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597BAC-D874-1EAA-FAD9-7BBBADA8A7B1}"/>
              </a:ext>
            </a:extLst>
          </p:cNvPr>
          <p:cNvSpPr/>
          <p:nvPr/>
        </p:nvSpPr>
        <p:spPr>
          <a:xfrm>
            <a:off x="628648" y="1737561"/>
            <a:ext cx="7886700" cy="4859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94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62</Words>
  <Application>Microsoft Office PowerPoint</Application>
  <PresentationFormat>画面に合わせる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Office テーマ</vt:lpstr>
      <vt:lpstr>グループワーク①</vt:lpstr>
      <vt:lpstr>グループワーク②</vt:lpstr>
      <vt:lpstr>グループワーク③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グループワーク①</dc:title>
  <dc:creator>小川 陽(ogawa-akira.nc1)</dc:creator>
  <cp:lastModifiedBy>小川 陽(ogawa-akira.nc1)</cp:lastModifiedBy>
  <cp:revision>1</cp:revision>
  <dcterms:created xsi:type="dcterms:W3CDTF">2025-02-28T08:00:11Z</dcterms:created>
  <dcterms:modified xsi:type="dcterms:W3CDTF">2025-02-28T09:27:19Z</dcterms:modified>
</cp:coreProperties>
</file>